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293" r:id="rId3"/>
    <p:sldId id="281" r:id="rId4"/>
    <p:sldId id="287" r:id="rId5"/>
    <p:sldId id="286" r:id="rId6"/>
    <p:sldId id="280" r:id="rId7"/>
    <p:sldId id="284" r:id="rId8"/>
    <p:sldId id="283" r:id="rId9"/>
    <p:sldId id="282" r:id="rId10"/>
    <p:sldId id="289" r:id="rId11"/>
    <p:sldId id="290" r:id="rId12"/>
    <p:sldId id="291" r:id="rId13"/>
    <p:sldId id="292" r:id="rId14"/>
    <p:sldId id="29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9108504" cy="1470025"/>
          </a:xfrm>
        </p:spPr>
        <p:txBody>
          <a:bodyPr>
            <a:noAutofit/>
          </a:bodyPr>
          <a:lstStyle/>
          <a:p>
            <a:pPr algn="ctr"/>
            <a:r>
              <a:rPr lang="ru-RU" sz="8800" b="1" i="1" dirty="0" smtClean="0">
                <a:solidFill>
                  <a:srgbClr val="C00000"/>
                </a:solidFill>
                <a:effectLst/>
              </a:rPr>
              <a:t>КАК СДЕЛАТЬ </a:t>
            </a:r>
            <a:r>
              <a:rPr lang="ru-RU" sz="8800" b="1" i="1" dirty="0" smtClean="0">
                <a:solidFill>
                  <a:srgbClr val="C00000"/>
                </a:solidFill>
                <a:effectLst/>
              </a:rPr>
              <a:t>ЛЕТНИЙ ОТДЫХ </a:t>
            </a:r>
            <a:r>
              <a:rPr lang="ru-RU" sz="8800" b="1" i="1" dirty="0" smtClean="0">
                <a:solidFill>
                  <a:srgbClr val="C00000"/>
                </a:solidFill>
                <a:effectLst/>
              </a:rPr>
              <a:t>БЕЗОПАСНЫМ.</a:t>
            </a:r>
            <a:endParaRPr lang="ru-RU" sz="8800" b="1" i="1" dirty="0"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3872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56575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52789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63209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02" y="0"/>
            <a:ext cx="9109898" cy="6858000"/>
          </a:xfrm>
        </p:spPr>
      </p:pic>
    </p:spTree>
    <p:extLst>
      <p:ext uri="{BB962C8B-B14F-4D97-AF65-F5344CB8AC3E}">
        <p14:creationId xmlns:p14="http://schemas.microsoft.com/office/powerpoint/2010/main" val="2477003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324544" y="1196752"/>
            <a:ext cx="9613576" cy="838200"/>
          </a:xfrm>
        </p:spPr>
        <p:txBody>
          <a:bodyPr>
            <a:noAutofit/>
          </a:bodyPr>
          <a:lstStyle/>
          <a:p>
            <a:pPr algn="ctr"/>
            <a:r>
              <a:rPr lang="ru-RU" sz="6000" b="1" i="1" dirty="0" smtClean="0">
                <a:effectLst/>
              </a:rPr>
              <a:t>Спасибо за внимание!</a:t>
            </a:r>
            <a:endParaRPr lang="ru-RU" sz="6000" b="1" i="1" dirty="0">
              <a:effectLst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3768" y="2636912"/>
            <a:ext cx="4210050" cy="3200400"/>
          </a:xfrm>
        </p:spPr>
      </p:pic>
    </p:spTree>
    <p:extLst>
      <p:ext uri="{BB962C8B-B14F-4D97-AF65-F5344CB8AC3E}">
        <p14:creationId xmlns:p14="http://schemas.microsoft.com/office/powerpoint/2010/main" val="177633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effectLst/>
              </a:rPr>
              <a:t>Не пей сырую воду.</a:t>
            </a:r>
            <a:endParaRPr lang="ru-RU" dirty="0">
              <a:effectLst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79712" y="1268760"/>
            <a:ext cx="5330104" cy="5330104"/>
          </a:xfrm>
        </p:spPr>
      </p:pic>
    </p:spTree>
    <p:extLst>
      <p:ext uri="{BB962C8B-B14F-4D97-AF65-F5344CB8AC3E}">
        <p14:creationId xmlns:p14="http://schemas.microsoft.com/office/powerpoint/2010/main" val="28223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3988" y="0"/>
            <a:ext cx="8990012" cy="6742113"/>
          </a:xfrm>
        </p:spPr>
      </p:pic>
    </p:spTree>
    <p:extLst>
      <p:ext uri="{BB962C8B-B14F-4D97-AF65-F5344CB8AC3E}">
        <p14:creationId xmlns:p14="http://schemas.microsoft.com/office/powerpoint/2010/main" val="172024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33375"/>
            <a:ext cx="8724900" cy="6308725"/>
          </a:xfrm>
        </p:spPr>
      </p:pic>
    </p:spTree>
    <p:extLst>
      <p:ext uri="{BB962C8B-B14F-4D97-AF65-F5344CB8AC3E}">
        <p14:creationId xmlns:p14="http://schemas.microsoft.com/office/powerpoint/2010/main" val="240028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i="1" dirty="0" smtClean="0">
                <a:effectLst/>
              </a:rPr>
              <a:t>Переходи дорогу в специально отведенном месте!</a:t>
            </a:r>
            <a:endParaRPr lang="ru-RU" b="1" i="1" dirty="0">
              <a:effectLst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13675" y="1412776"/>
            <a:ext cx="6498829" cy="5445224"/>
          </a:xfrm>
        </p:spPr>
      </p:pic>
    </p:spTree>
    <p:extLst>
      <p:ext uri="{BB962C8B-B14F-4D97-AF65-F5344CB8AC3E}">
        <p14:creationId xmlns:p14="http://schemas.microsoft.com/office/powerpoint/2010/main" val="3770181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75656" y="27531"/>
            <a:ext cx="5903912" cy="6746875"/>
          </a:xfrm>
        </p:spPr>
      </p:pic>
    </p:spTree>
    <p:extLst>
      <p:ext uri="{BB962C8B-B14F-4D97-AF65-F5344CB8AC3E}">
        <p14:creationId xmlns:p14="http://schemas.microsoft.com/office/powerpoint/2010/main" val="217578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3688" y="190773"/>
            <a:ext cx="5760640" cy="6696744"/>
          </a:xfrm>
        </p:spPr>
      </p:pic>
    </p:spTree>
    <p:extLst>
      <p:ext uri="{BB962C8B-B14F-4D97-AF65-F5344CB8AC3E}">
        <p14:creationId xmlns:p14="http://schemas.microsoft.com/office/powerpoint/2010/main" val="349116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75656" y="0"/>
            <a:ext cx="6264275" cy="6805612"/>
          </a:xfrm>
        </p:spPr>
      </p:pic>
    </p:spTree>
    <p:extLst>
      <p:ext uri="{BB962C8B-B14F-4D97-AF65-F5344CB8AC3E}">
        <p14:creationId xmlns:p14="http://schemas.microsoft.com/office/powerpoint/2010/main" val="88782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950" y="44450"/>
            <a:ext cx="9036050" cy="6813550"/>
          </a:xfrm>
        </p:spPr>
      </p:pic>
    </p:spTree>
    <p:extLst>
      <p:ext uri="{BB962C8B-B14F-4D97-AF65-F5344CB8AC3E}">
        <p14:creationId xmlns:p14="http://schemas.microsoft.com/office/powerpoint/2010/main" val="261021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81</TotalTime>
  <Words>22</Words>
  <Application>Microsoft Office PowerPoint</Application>
  <PresentationFormat>Экран (4:3)</PresentationFormat>
  <Paragraphs>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КАК СДЕЛАТЬ ЛЕТНИЙ ОТДЫХ БЕЗОПАСНЫМ.</vt:lpstr>
      <vt:lpstr>Не пей сырую воду.</vt:lpstr>
      <vt:lpstr>Презентация PowerPoint</vt:lpstr>
      <vt:lpstr>Презентация PowerPoint</vt:lpstr>
      <vt:lpstr>Переходи дорогу в специально отведенном месте!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Вот оно какое наше</dc:title>
  <dc:creator>Администратор</dc:creator>
  <cp:lastModifiedBy>XTreme.ws</cp:lastModifiedBy>
  <cp:revision>12</cp:revision>
  <dcterms:created xsi:type="dcterms:W3CDTF">2011-06-07T10:49:53Z</dcterms:created>
  <dcterms:modified xsi:type="dcterms:W3CDTF">2016-04-28T17:04:16Z</dcterms:modified>
</cp:coreProperties>
</file>